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18" r:id="rId13"/>
    <p:sldId id="32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Exploring the Synergy of React Native and Stream SDK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</a:t>
            </a:r>
            <a:br>
              <a:rPr lang="en-US" sz="1800" dirty="0">
                <a:solidFill>
                  <a:srgbClr val="FC05CB"/>
                </a:solidFill>
              </a:rPr>
            </a:br>
            <a:r>
              <a:rPr lang="en-US" sz="1800" dirty="0">
                <a:solidFill>
                  <a:srgbClr val="FC05CB"/>
                </a:solidFill>
              </a:rPr>
              <a:t>Cliff Gor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8D68-5A52-6592-1CDA-E1E18FD7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KE" dirty="0"/>
          </a:p>
        </p:txBody>
      </p:sp>
      <p:pic>
        <p:nvPicPr>
          <p:cNvPr id="4" name="EnawY1bDjMyjHqdV">
            <a:hlinkClick r:id="" action="ppaction://media"/>
            <a:extLst>
              <a:ext uri="{FF2B5EF4-FFF2-40B4-BE49-F238E27FC236}">
                <a16:creationId xmlns:a16="http://schemas.microsoft.com/office/drawing/2014/main" id="{79B55279-BEF8-C6EC-8545-74FE44568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050" y="1459345"/>
            <a:ext cx="2573893" cy="5019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A1ED1-A2B9-CCC8-C2CC-EEF92B7CC98D}"/>
              </a:ext>
            </a:extLst>
          </p:cNvPr>
          <p:cNvSpPr txBox="1"/>
          <p:nvPr/>
        </p:nvSpPr>
        <p:spPr>
          <a:xfrm>
            <a:off x="5701928" y="1682234"/>
            <a:ext cx="257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Here</a:t>
            </a:r>
            <a:endParaRPr lang="en-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E77CC-32E8-BAE7-9ED0-F413E067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371" y="2232315"/>
            <a:ext cx="3999921" cy="39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1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FEDE-2745-826D-1B70-3BE4C98B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E9A7-7DDE-91FA-693F-7A187DBA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 is Cliff Gor</a:t>
            </a:r>
          </a:p>
          <a:p>
            <a:r>
              <a:rPr lang="en-US" dirty="0"/>
              <a:t>A Software Developer </a:t>
            </a:r>
          </a:p>
          <a:p>
            <a:r>
              <a:rPr lang="en-US" dirty="0"/>
              <a:t>You can follow me on </a:t>
            </a:r>
          </a:p>
          <a:p>
            <a:pPr lvl="1"/>
            <a:r>
              <a:rPr lang="en-US" dirty="0"/>
              <a:t>Twitter – Cliffgor_</a:t>
            </a:r>
          </a:p>
          <a:p>
            <a:pPr lvl="1"/>
            <a:r>
              <a:rPr lang="en-US" dirty="0"/>
              <a:t>Linked In- https://www.linkedin.com/in/cliff-gor/</a:t>
            </a: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EE214-4E1D-9429-BDA7-F30DCB7A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19" y="1238250"/>
            <a:ext cx="2784764" cy="41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27F5-8370-1ACD-9F2A-B9F59900E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 SDK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2396-15E3-A2BE-2473-442DCD2A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#1 Chat API for Custom Messaging Apps.</a:t>
            </a:r>
          </a:p>
          <a:p>
            <a:r>
              <a:rPr lang="en-US" dirty="0"/>
              <a:t>Build real-time chat messaging in less time. Rapidly ship in-app messaging with our highly reliable chat infrastructure and feature-rich SDKs. Improve your overall in-app conversion, engagement, and retention.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8741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35A52-70E7-0ABA-A266-7B308FB8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3703" y="-83127"/>
            <a:ext cx="14415455" cy="70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8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8AEA-79D7-F8BD-489A-2C79F1080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Using React Native with </a:t>
            </a:r>
            <a:r>
              <a:rPr lang="en-US" dirty="0" err="1"/>
              <a:t>StreamSDK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056FB-CF19-CA13-55EE-9011EE8C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Cross-Platform Development: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React Native allows you to write code once and deploy it on both iOS and Android platforms. When combined with Stream SDK, you can create real-time chat and activity feed functionality that works seamlessly across both major mobile platforms, reducing development time and effort.</a:t>
            </a:r>
          </a:p>
          <a:p>
            <a:r>
              <a:rPr lang="en-US" b="1" i="0" dirty="0">
                <a:effectLst/>
                <a:latin typeface="Söhne"/>
              </a:rPr>
              <a:t>Reusability: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React Native promotes the use of reusable components. When you integrate Stream SDK, you can create custom chat and activity feed components that can be reused throughout your app, maintaining a consistent look and feel.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4109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2319-EC1B-4A33-67E7-026C821A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Our Chat</a:t>
            </a:r>
            <a:endParaRPr lang="en-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B9D17-A187-23CB-08FC-2C1A31C8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49" y="1528536"/>
            <a:ext cx="9919854" cy="48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0C59-AA79-9A03-7748-255BA99D6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599" y="609600"/>
            <a:ext cx="6593957" cy="4368800"/>
          </a:xfrm>
        </p:spPr>
        <p:txBody>
          <a:bodyPr/>
          <a:lstStyle/>
          <a:p>
            <a:r>
              <a:rPr lang="en-US" dirty="0"/>
              <a:t>Demo</a:t>
            </a:r>
            <a:endParaRPr lang="en-KE" dirty="0"/>
          </a:p>
        </p:txBody>
      </p:sp>
      <p:pic>
        <p:nvPicPr>
          <p:cNvPr id="4" name="1000220524">
            <a:hlinkClick r:id="" action="ppaction://media"/>
            <a:extLst>
              <a:ext uri="{FF2B5EF4-FFF2-40B4-BE49-F238E27FC236}">
                <a16:creationId xmlns:a16="http://schemas.microsoft.com/office/drawing/2014/main" id="{29F0D53D-AD67-6339-EFFE-5B8CA07EE2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443" y="821895"/>
            <a:ext cx="2595418" cy="5948360"/>
          </a:xfrm>
        </p:spPr>
      </p:pic>
    </p:spTree>
    <p:extLst>
      <p:ext uri="{BB962C8B-B14F-4D97-AF65-F5344CB8AC3E}">
        <p14:creationId xmlns:p14="http://schemas.microsoft.com/office/powerpoint/2010/main" val="411636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C5BD-E8B8-B38A-98F5-0526DF729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6" y="2586182"/>
            <a:ext cx="10353762" cy="1257300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 err="1"/>
              <a:t>Usecases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8596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C3C7A-581B-5B45-FB41-22D45D9A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401" y="397163"/>
            <a:ext cx="12857546" cy="627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78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{CBEECBFF-6229-45BF-9450-75D708BDCB91}tf00934815_win32</Template>
  <TotalTime>4625</TotalTime>
  <Words>204</Words>
  <Application>Microsoft Office PowerPoint</Application>
  <PresentationFormat>Widescreen</PresentationFormat>
  <Paragraphs>19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Goudy Old Style</vt:lpstr>
      <vt:lpstr>Söhne</vt:lpstr>
      <vt:lpstr>Wingdings 2</vt:lpstr>
      <vt:lpstr>SlateVTI</vt:lpstr>
      <vt:lpstr>Exploring the Synergy of React Native and Stream SDK</vt:lpstr>
      <vt:lpstr>Who am i</vt:lpstr>
      <vt:lpstr>What is Stream SDK</vt:lpstr>
      <vt:lpstr>PowerPoint Presentation</vt:lpstr>
      <vt:lpstr>Benefits of Using React Native with StreamSDK</vt:lpstr>
      <vt:lpstr>Let’s Build Our Chat</vt:lpstr>
      <vt:lpstr>Demo</vt:lpstr>
      <vt:lpstr> Usecases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Synergy of React Native and Stream SDK</dc:title>
  <dc:creator>Cliff Gor</dc:creator>
  <cp:lastModifiedBy>Cliff Gor</cp:lastModifiedBy>
  <cp:revision>1</cp:revision>
  <dcterms:created xsi:type="dcterms:W3CDTF">2023-09-29T05:29:57Z</dcterms:created>
  <dcterms:modified xsi:type="dcterms:W3CDTF">2023-10-02T14:20:54Z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